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3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2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9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3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7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535C-0136-4733-BCEA-54F486577B2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E8BC-EBA8-4FF0-9B44-9FB24189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39" t="11400" r="23605" b="18002"/>
          <a:stretch/>
        </p:blipFill>
        <p:spPr>
          <a:xfrm>
            <a:off x="1506828" y="209529"/>
            <a:ext cx="8551571" cy="64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35" t="11576" r="23802" b="17474"/>
          <a:stretch/>
        </p:blipFill>
        <p:spPr>
          <a:xfrm>
            <a:off x="1725769" y="618186"/>
            <a:ext cx="8165206" cy="62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40" t="11928" r="23703" b="17649"/>
          <a:stretch/>
        </p:blipFill>
        <p:spPr>
          <a:xfrm>
            <a:off x="1558344" y="161590"/>
            <a:ext cx="8603087" cy="64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31" t="13865" r="24198" b="19585"/>
          <a:stretch/>
        </p:blipFill>
        <p:spPr>
          <a:xfrm>
            <a:off x="1893193" y="785610"/>
            <a:ext cx="7972023" cy="57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37" t="13512" r="23902" b="18706"/>
          <a:stretch/>
        </p:blipFill>
        <p:spPr>
          <a:xfrm>
            <a:off x="1445177" y="399245"/>
            <a:ext cx="8543912" cy="61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36" t="14393" r="24297" b="18178"/>
          <a:stretch/>
        </p:blipFill>
        <p:spPr>
          <a:xfrm>
            <a:off x="1352282" y="382662"/>
            <a:ext cx="8693239" cy="63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37" t="11928" r="23604" b="18354"/>
          <a:stretch/>
        </p:blipFill>
        <p:spPr>
          <a:xfrm>
            <a:off x="2665927" y="643944"/>
            <a:ext cx="6864439" cy="51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38" t="11399" r="23803" b="18883"/>
          <a:stretch/>
        </p:blipFill>
        <p:spPr>
          <a:xfrm>
            <a:off x="1751527" y="413576"/>
            <a:ext cx="8010659" cy="59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637" t="11752" r="23604" b="19058"/>
          <a:stretch/>
        </p:blipFill>
        <p:spPr>
          <a:xfrm>
            <a:off x="1775121" y="165758"/>
            <a:ext cx="8386310" cy="61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36" t="11928" r="23703" b="18002"/>
          <a:stretch/>
        </p:blipFill>
        <p:spPr>
          <a:xfrm>
            <a:off x="1609859" y="277127"/>
            <a:ext cx="8397026" cy="629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36" t="13512" r="24000" b="18002"/>
          <a:stretch/>
        </p:blipFill>
        <p:spPr>
          <a:xfrm>
            <a:off x="1506827" y="323388"/>
            <a:ext cx="8564451" cy="63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35" t="11400" r="23803" b="19763"/>
          <a:stretch/>
        </p:blipFill>
        <p:spPr>
          <a:xfrm>
            <a:off x="1481071" y="605306"/>
            <a:ext cx="8023538" cy="59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40" t="11575" r="23407" b="18003"/>
          <a:stretch/>
        </p:blipFill>
        <p:spPr>
          <a:xfrm>
            <a:off x="1275008" y="177720"/>
            <a:ext cx="8873543" cy="65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4</cp:revision>
  <dcterms:created xsi:type="dcterms:W3CDTF">2021-10-18T11:19:58Z</dcterms:created>
  <dcterms:modified xsi:type="dcterms:W3CDTF">2021-10-18T11:33:31Z</dcterms:modified>
</cp:coreProperties>
</file>